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9"/>
  </p:handoutMasterIdLst>
  <p:sldIdLst>
    <p:sldId id="307" r:id="rId2"/>
    <p:sldId id="289" r:id="rId3"/>
    <p:sldId id="290" r:id="rId4"/>
    <p:sldId id="291" r:id="rId5"/>
    <p:sldId id="292" r:id="rId6"/>
    <p:sldId id="287" r:id="rId7"/>
    <p:sldId id="288" r:id="rId8"/>
    <p:sldId id="273" r:id="rId9"/>
    <p:sldId id="278" r:id="rId10"/>
    <p:sldId id="279" r:id="rId11"/>
    <p:sldId id="280" r:id="rId12"/>
    <p:sldId id="281" r:id="rId13"/>
    <p:sldId id="282" r:id="rId14"/>
    <p:sldId id="283" r:id="rId15"/>
    <p:sldId id="284" r:id="rId16"/>
    <p:sldId id="285" r:id="rId17"/>
    <p:sldId id="286" r:id="rId1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54" autoAdjust="0"/>
    <p:restoredTop sz="94660"/>
  </p:normalViewPr>
  <p:slideViewPr>
    <p:cSldViewPr snapToGrid="0">
      <p:cViewPr>
        <p:scale>
          <a:sx n="50" d="100"/>
          <a:sy n="50" d="100"/>
        </p:scale>
        <p:origin x="54" y="93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09/08/2025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14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573D23DB-FF90-3388-1146-0E720DA274C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09/08/2025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09/08/2025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09/08/2025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09/08/2025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09/08/2025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09/08/2025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09/08/2025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09/08/2025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09/08/2025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09/08/2025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09/08/2025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3C823CC-F220-C4F3-C0C8-39035F14D2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C31CCD8D-725D-D37C-1274-80FC7902974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CFC7D9B6-40E3-5FF2-A181-72E44F87858E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BCF9BA7E-6EFE-B3D4-A639-C0EB3CA46EF3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AF5C4BE2-59D9-D174-67B1-8B4484F83984}"/>
                </a:ext>
              </a:extLst>
            </p:cNvPr>
            <p:cNvSpPr txBox="1"/>
            <p:nvPr/>
          </p:nvSpPr>
          <p:spPr>
            <a:xfrm>
              <a:off x="779030" y="2155321"/>
              <a:ext cx="7886700" cy="20621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3200" b="1" dirty="0">
                  <a:solidFill>
                    <a:schemeClr val="bg1"/>
                  </a:solidFill>
                  <a:sym typeface="Wingdings" panose="05000000000000000000" pitchFamily="2" charset="2"/>
                </a:rPr>
                <a:t>CE1 CE2</a:t>
              </a:r>
            </a:p>
            <a:p>
              <a:pPr algn="ctr"/>
              <a:endParaRPr lang="fr-FR" sz="3200" b="1" dirty="0">
                <a:solidFill>
                  <a:schemeClr val="bg1"/>
                </a:solidFill>
                <a:sym typeface="Wingdings" panose="05000000000000000000" pitchFamily="2" charset="2"/>
              </a:endParaRPr>
            </a:p>
            <a:p>
              <a:pPr algn="ctr"/>
              <a:r>
                <a:rPr lang="fr-FR" sz="3200" b="1" dirty="0">
                  <a:solidFill>
                    <a:schemeClr val="bg1"/>
                  </a:solidFill>
                </a:rPr>
                <a:t>J’apprends à utiliser différentes représentations des nombres</a:t>
              </a:r>
            </a:p>
          </p:txBody>
        </p:sp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77396568-3F1C-73C1-43CE-6ECCB3D3090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401866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5/8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DD91188C-9277-8510-2DBB-9C66A92E5A57}"/>
              </a:ext>
            </a:extLst>
          </p:cNvPr>
          <p:cNvSpPr txBox="1"/>
          <p:nvPr/>
        </p:nvSpPr>
        <p:spPr>
          <a:xfrm>
            <a:off x="1078510" y="1482804"/>
            <a:ext cx="652977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/>
              <a:t>cent-seize</a:t>
            </a:r>
          </a:p>
        </p:txBody>
      </p:sp>
      <p:sp>
        <p:nvSpPr>
          <p:cNvPr id="11" name="Titre 1">
            <a:extLst>
              <a:ext uri="{FF2B5EF4-FFF2-40B4-BE49-F238E27FC236}">
                <a16:creationId xmlns:a16="http://schemas.microsoft.com/office/drawing/2014/main" id="{7FFBDB11-990D-5A98-7C36-E1ECC94332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17394" y="221078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/>
              <a:t>Écris le nombre. 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9FA23FF-42F7-46D5-5893-C3A434768AFC}"/>
              </a:ext>
            </a:extLst>
          </p:cNvPr>
          <p:cNvSpPr/>
          <p:nvPr/>
        </p:nvSpPr>
        <p:spPr>
          <a:xfrm>
            <a:off x="88292" y="354703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13" name="Connecteur droit 12">
            <a:extLst>
              <a:ext uri="{FF2B5EF4-FFF2-40B4-BE49-F238E27FC236}">
                <a16:creationId xmlns:a16="http://schemas.microsoft.com/office/drawing/2014/main" id="{07427E14-8A2B-223C-359C-F61286711343}"/>
              </a:ext>
            </a:extLst>
          </p:cNvPr>
          <p:cNvCxnSpPr>
            <a:cxnSpLocks/>
          </p:cNvCxnSpPr>
          <p:nvPr/>
        </p:nvCxnSpPr>
        <p:spPr>
          <a:xfrm>
            <a:off x="88292" y="3429000"/>
            <a:ext cx="896741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4" name="Rectangle 13">
            <a:extLst>
              <a:ext uri="{FF2B5EF4-FFF2-40B4-BE49-F238E27FC236}">
                <a16:creationId xmlns:a16="http://schemas.microsoft.com/office/drawing/2014/main" id="{BD058202-4A84-08DC-45C8-D86862A486FC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375CAA59-D61F-1F7C-9476-41DC1C7ADA97}"/>
              </a:ext>
            </a:extLst>
          </p:cNvPr>
          <p:cNvSpPr txBox="1"/>
          <p:nvPr/>
        </p:nvSpPr>
        <p:spPr>
          <a:xfrm>
            <a:off x="826160" y="4359534"/>
            <a:ext cx="74916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800" dirty="0"/>
              <a:t>trois-mille-dix-sept</a:t>
            </a:r>
          </a:p>
        </p:txBody>
      </p:sp>
    </p:spTree>
    <p:extLst>
      <p:ext uri="{BB962C8B-B14F-4D97-AF65-F5344CB8AC3E}">
        <p14:creationId xmlns:p14="http://schemas.microsoft.com/office/powerpoint/2010/main" val="26047235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17686" y="305834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5/8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A79D70-C9B1-5999-7356-4784B9B79A3D}"/>
              </a:ext>
            </a:extLst>
          </p:cNvPr>
          <p:cNvSpPr txBox="1"/>
          <p:nvPr/>
        </p:nvSpPr>
        <p:spPr>
          <a:xfrm>
            <a:off x="5777865" y="1170802"/>
            <a:ext cx="2573051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1600" b="1" dirty="0">
                <a:solidFill>
                  <a:srgbClr val="C00000"/>
                </a:solidFill>
                <a:sym typeface="Webdings" panose="05030102010509060703" pitchFamily="18" charset="2"/>
              </a:rPr>
              <a:t>116</a:t>
            </a:r>
            <a:endParaRPr lang="fr-FR" sz="11600" dirty="0">
              <a:solidFill>
                <a:srgbClr val="C00000"/>
              </a:solidFill>
            </a:endParaRP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20E808D9-E9B9-1209-D686-42EF0BC6B005}"/>
              </a:ext>
            </a:extLst>
          </p:cNvPr>
          <p:cNvSpPr txBox="1"/>
          <p:nvPr/>
        </p:nvSpPr>
        <p:spPr>
          <a:xfrm>
            <a:off x="-931265" y="1587886"/>
            <a:ext cx="652977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/>
              <a:t>cent-seize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5BACC93-5A36-BAD6-BAC3-C4F785CD3BB8}"/>
              </a:ext>
            </a:extLst>
          </p:cNvPr>
          <p:cNvSpPr/>
          <p:nvPr/>
        </p:nvSpPr>
        <p:spPr>
          <a:xfrm>
            <a:off x="88292" y="354703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7" name="Connecteur droit 6">
            <a:extLst>
              <a:ext uri="{FF2B5EF4-FFF2-40B4-BE49-F238E27FC236}">
                <a16:creationId xmlns:a16="http://schemas.microsoft.com/office/drawing/2014/main" id="{E78BF7BC-BFFB-154F-38E2-3693A0CEF341}"/>
              </a:ext>
            </a:extLst>
          </p:cNvPr>
          <p:cNvCxnSpPr>
            <a:cxnSpLocks/>
          </p:cNvCxnSpPr>
          <p:nvPr/>
        </p:nvCxnSpPr>
        <p:spPr>
          <a:xfrm>
            <a:off x="88292" y="3429000"/>
            <a:ext cx="896741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" name="Rectangle 7">
            <a:extLst>
              <a:ext uri="{FF2B5EF4-FFF2-40B4-BE49-F238E27FC236}">
                <a16:creationId xmlns:a16="http://schemas.microsoft.com/office/drawing/2014/main" id="{2D27629A-18E4-70D0-D44E-4385EFCC0508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ED0D7F29-447A-BD98-793A-31C1760A56BA}"/>
              </a:ext>
            </a:extLst>
          </p:cNvPr>
          <p:cNvSpPr txBox="1"/>
          <p:nvPr/>
        </p:nvSpPr>
        <p:spPr>
          <a:xfrm>
            <a:off x="-862603" y="4699560"/>
            <a:ext cx="74916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800" dirty="0"/>
              <a:t>trois-mille-dix-sept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9AA3E570-EF80-FAE8-C5E5-114907939C10}"/>
              </a:ext>
            </a:extLst>
          </p:cNvPr>
          <p:cNvSpPr txBox="1"/>
          <p:nvPr/>
        </p:nvSpPr>
        <p:spPr>
          <a:xfrm>
            <a:off x="4883588" y="4429719"/>
            <a:ext cx="44976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7200" b="1" dirty="0">
                <a:solidFill>
                  <a:srgbClr val="C00000"/>
                </a:solidFill>
                <a:sym typeface="Webdings" panose="05030102010509060703" pitchFamily="18" charset="2"/>
              </a:rPr>
              <a:t>3017</a:t>
            </a:r>
            <a:endParaRPr lang="fr-FR" sz="116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06752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6/8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B773AD63-3C6F-6ACC-34FB-306BD667CB33}"/>
              </a:ext>
            </a:extLst>
          </p:cNvPr>
          <p:cNvSpPr txBox="1"/>
          <p:nvPr/>
        </p:nvSpPr>
        <p:spPr>
          <a:xfrm>
            <a:off x="954685" y="1425654"/>
            <a:ext cx="652977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/>
              <a:t>cent-trente</a:t>
            </a:r>
          </a:p>
        </p:txBody>
      </p:sp>
      <p:sp>
        <p:nvSpPr>
          <p:cNvPr id="7" name="Titre 1">
            <a:extLst>
              <a:ext uri="{FF2B5EF4-FFF2-40B4-BE49-F238E27FC236}">
                <a16:creationId xmlns:a16="http://schemas.microsoft.com/office/drawing/2014/main" id="{6678B4A4-196A-29EE-4638-43247B9623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17394" y="221078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/>
              <a:t>Écris le nombre. 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98F4ADD-660A-E8BB-DC0F-E497020FCC7C}"/>
              </a:ext>
            </a:extLst>
          </p:cNvPr>
          <p:cNvSpPr/>
          <p:nvPr/>
        </p:nvSpPr>
        <p:spPr>
          <a:xfrm>
            <a:off x="88292" y="354703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9" name="Connecteur droit 8">
            <a:extLst>
              <a:ext uri="{FF2B5EF4-FFF2-40B4-BE49-F238E27FC236}">
                <a16:creationId xmlns:a16="http://schemas.microsoft.com/office/drawing/2014/main" id="{4C44E9A7-1BBD-8EF9-6A06-331FCD3E6F63}"/>
              </a:ext>
            </a:extLst>
          </p:cNvPr>
          <p:cNvCxnSpPr>
            <a:cxnSpLocks/>
          </p:cNvCxnSpPr>
          <p:nvPr/>
        </p:nvCxnSpPr>
        <p:spPr>
          <a:xfrm>
            <a:off x="88292" y="3429000"/>
            <a:ext cx="896741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BAC68561-EC3F-2C3E-9056-DFBCD96C3E85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D505DA05-20CA-EBAF-6D03-028D832BABD7}"/>
              </a:ext>
            </a:extLst>
          </p:cNvPr>
          <p:cNvSpPr txBox="1"/>
          <p:nvPr/>
        </p:nvSpPr>
        <p:spPr>
          <a:xfrm>
            <a:off x="640011" y="4601349"/>
            <a:ext cx="74916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800" dirty="0"/>
              <a:t>quatre-mille-cent-quatre</a:t>
            </a:r>
          </a:p>
        </p:txBody>
      </p:sp>
    </p:spTree>
    <p:extLst>
      <p:ext uri="{BB962C8B-B14F-4D97-AF65-F5344CB8AC3E}">
        <p14:creationId xmlns:p14="http://schemas.microsoft.com/office/powerpoint/2010/main" val="38764829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93539" y="278294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6/8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A79D70-C9B1-5999-7356-4784B9B79A3D}"/>
              </a:ext>
            </a:extLst>
          </p:cNvPr>
          <p:cNvSpPr txBox="1"/>
          <p:nvPr/>
        </p:nvSpPr>
        <p:spPr>
          <a:xfrm>
            <a:off x="5503438" y="1076771"/>
            <a:ext cx="2747222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1600" b="1" dirty="0">
                <a:solidFill>
                  <a:srgbClr val="C00000"/>
                </a:solidFill>
                <a:sym typeface="Webdings" panose="05030102010509060703" pitchFamily="18" charset="2"/>
              </a:rPr>
              <a:t>130</a:t>
            </a:r>
            <a:endParaRPr lang="fr-FR" sz="11600" dirty="0">
              <a:solidFill>
                <a:srgbClr val="C00000"/>
              </a:solidFill>
            </a:endParaRP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F80EF24B-2311-1EB9-30DC-7973EB6F576B}"/>
              </a:ext>
            </a:extLst>
          </p:cNvPr>
          <p:cNvSpPr txBox="1"/>
          <p:nvPr/>
        </p:nvSpPr>
        <p:spPr>
          <a:xfrm>
            <a:off x="-864590" y="1463754"/>
            <a:ext cx="652977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/>
              <a:t>cent-trente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F08E280-18CA-8E0E-68BC-169CB55080EC}"/>
              </a:ext>
            </a:extLst>
          </p:cNvPr>
          <p:cNvSpPr/>
          <p:nvPr/>
        </p:nvSpPr>
        <p:spPr>
          <a:xfrm>
            <a:off x="88292" y="354703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7" name="Connecteur droit 6">
            <a:extLst>
              <a:ext uri="{FF2B5EF4-FFF2-40B4-BE49-F238E27FC236}">
                <a16:creationId xmlns:a16="http://schemas.microsoft.com/office/drawing/2014/main" id="{0BE1F58E-9147-E5DB-C5E5-B2C090317371}"/>
              </a:ext>
            </a:extLst>
          </p:cNvPr>
          <p:cNvCxnSpPr>
            <a:cxnSpLocks/>
          </p:cNvCxnSpPr>
          <p:nvPr/>
        </p:nvCxnSpPr>
        <p:spPr>
          <a:xfrm>
            <a:off x="88292" y="3429000"/>
            <a:ext cx="896741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" name="Rectangle 7">
            <a:extLst>
              <a:ext uri="{FF2B5EF4-FFF2-40B4-BE49-F238E27FC236}">
                <a16:creationId xmlns:a16="http://schemas.microsoft.com/office/drawing/2014/main" id="{9BC85F15-C0D1-165B-26F7-BE0AAC99D962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20C7B447-843E-AD22-75F7-79664ED8F88A}"/>
              </a:ext>
            </a:extLst>
          </p:cNvPr>
          <p:cNvSpPr txBox="1"/>
          <p:nvPr/>
        </p:nvSpPr>
        <p:spPr>
          <a:xfrm>
            <a:off x="-300628" y="4706902"/>
            <a:ext cx="74916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800" dirty="0"/>
              <a:t>quatre-mille-cent-quatre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45EF516C-7FF2-5C4F-E4C9-4D718E4CC021}"/>
              </a:ext>
            </a:extLst>
          </p:cNvPr>
          <p:cNvSpPr txBox="1"/>
          <p:nvPr/>
        </p:nvSpPr>
        <p:spPr>
          <a:xfrm>
            <a:off x="5605853" y="4488601"/>
            <a:ext cx="44976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7200" b="1" dirty="0">
                <a:solidFill>
                  <a:srgbClr val="C00000"/>
                </a:solidFill>
                <a:sym typeface="Webdings" panose="05030102010509060703" pitchFamily="18" charset="2"/>
              </a:rPr>
              <a:t>4104</a:t>
            </a:r>
            <a:endParaRPr lang="fr-FR" sz="116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51889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7/8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4116204E-0C73-B84D-17F8-0D54B3DAF00D}"/>
              </a:ext>
            </a:extLst>
          </p:cNvPr>
          <p:cNvSpPr txBox="1"/>
          <p:nvPr/>
        </p:nvSpPr>
        <p:spPr>
          <a:xfrm>
            <a:off x="1097560" y="1587886"/>
            <a:ext cx="652977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/>
              <a:t>cent-cinquante-sept</a:t>
            </a:r>
          </a:p>
        </p:txBody>
      </p:sp>
      <p:sp>
        <p:nvSpPr>
          <p:cNvPr id="4" name="Titre 1">
            <a:extLst>
              <a:ext uri="{FF2B5EF4-FFF2-40B4-BE49-F238E27FC236}">
                <a16:creationId xmlns:a16="http://schemas.microsoft.com/office/drawing/2014/main" id="{524CEA1A-4D9D-A95D-B218-D9D2742A519E}"/>
              </a:ext>
            </a:extLst>
          </p:cNvPr>
          <p:cNvSpPr txBox="1">
            <a:spLocks/>
          </p:cNvSpPr>
          <p:nvPr/>
        </p:nvSpPr>
        <p:spPr>
          <a:xfrm>
            <a:off x="3417394" y="221078"/>
            <a:ext cx="7886700" cy="54135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/>
              <a:t>Écris le nombre. </a:t>
            </a:r>
            <a:endParaRPr lang="fr-FR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57C7A89-BBDE-FDBA-8F18-52D738F71E64}"/>
              </a:ext>
            </a:extLst>
          </p:cNvPr>
          <p:cNvSpPr/>
          <p:nvPr/>
        </p:nvSpPr>
        <p:spPr>
          <a:xfrm>
            <a:off x="88292" y="354703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7" name="Connecteur droit 6">
            <a:extLst>
              <a:ext uri="{FF2B5EF4-FFF2-40B4-BE49-F238E27FC236}">
                <a16:creationId xmlns:a16="http://schemas.microsoft.com/office/drawing/2014/main" id="{71F0E0A6-B2F5-AB86-8D7A-CAF249808DAA}"/>
              </a:ext>
            </a:extLst>
          </p:cNvPr>
          <p:cNvCxnSpPr>
            <a:cxnSpLocks/>
          </p:cNvCxnSpPr>
          <p:nvPr/>
        </p:nvCxnSpPr>
        <p:spPr>
          <a:xfrm>
            <a:off x="88292" y="3429000"/>
            <a:ext cx="896741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" name="Rectangle 7">
            <a:extLst>
              <a:ext uri="{FF2B5EF4-FFF2-40B4-BE49-F238E27FC236}">
                <a16:creationId xmlns:a16="http://schemas.microsoft.com/office/drawing/2014/main" id="{C1A92DEE-A5FC-9124-7246-D91EF84315AB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177A8A08-05AB-3CC1-4BDC-10F14A1144CE}"/>
              </a:ext>
            </a:extLst>
          </p:cNvPr>
          <p:cNvSpPr txBox="1"/>
          <p:nvPr/>
        </p:nvSpPr>
        <p:spPr>
          <a:xfrm>
            <a:off x="880472" y="4642410"/>
            <a:ext cx="74916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800" dirty="0"/>
              <a:t>huit-mille-cinq</a:t>
            </a:r>
          </a:p>
        </p:txBody>
      </p:sp>
    </p:spTree>
    <p:extLst>
      <p:ext uri="{BB962C8B-B14F-4D97-AF65-F5344CB8AC3E}">
        <p14:creationId xmlns:p14="http://schemas.microsoft.com/office/powerpoint/2010/main" val="304834842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84361" y="325745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7/8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A79D70-C9B1-5999-7356-4784B9B79A3D}"/>
              </a:ext>
            </a:extLst>
          </p:cNvPr>
          <p:cNvSpPr txBox="1"/>
          <p:nvPr/>
        </p:nvSpPr>
        <p:spPr>
          <a:xfrm>
            <a:off x="6440321" y="959707"/>
            <a:ext cx="2703679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1600" b="1" dirty="0">
                <a:solidFill>
                  <a:srgbClr val="C00000"/>
                </a:solidFill>
                <a:sym typeface="Webdings" panose="05030102010509060703" pitchFamily="18" charset="2"/>
              </a:rPr>
              <a:t>157</a:t>
            </a:r>
            <a:endParaRPr lang="fr-FR" sz="11600" dirty="0">
              <a:solidFill>
                <a:srgbClr val="C00000"/>
              </a:solidFill>
            </a:endParaRP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B51627B3-2D53-5C7A-FA2A-52EF77423950}"/>
              </a:ext>
            </a:extLst>
          </p:cNvPr>
          <p:cNvSpPr txBox="1"/>
          <p:nvPr/>
        </p:nvSpPr>
        <p:spPr>
          <a:xfrm>
            <a:off x="88292" y="1424117"/>
            <a:ext cx="652977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/>
              <a:t>cent-cinquante-sept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2DB78DF-F872-63E8-35FD-988A2F0A316A}"/>
              </a:ext>
            </a:extLst>
          </p:cNvPr>
          <p:cNvSpPr/>
          <p:nvPr/>
        </p:nvSpPr>
        <p:spPr>
          <a:xfrm>
            <a:off x="88292" y="354703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7" name="Connecteur droit 6">
            <a:extLst>
              <a:ext uri="{FF2B5EF4-FFF2-40B4-BE49-F238E27FC236}">
                <a16:creationId xmlns:a16="http://schemas.microsoft.com/office/drawing/2014/main" id="{2137B3EF-5D1B-0C04-BD41-613D5D19ED38}"/>
              </a:ext>
            </a:extLst>
          </p:cNvPr>
          <p:cNvCxnSpPr>
            <a:cxnSpLocks/>
          </p:cNvCxnSpPr>
          <p:nvPr/>
        </p:nvCxnSpPr>
        <p:spPr>
          <a:xfrm>
            <a:off x="88292" y="3429000"/>
            <a:ext cx="896741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" name="Rectangle 7">
            <a:extLst>
              <a:ext uri="{FF2B5EF4-FFF2-40B4-BE49-F238E27FC236}">
                <a16:creationId xmlns:a16="http://schemas.microsoft.com/office/drawing/2014/main" id="{51319C35-838D-46A7-F2C5-710348B642F4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0E5ADD81-BF04-D0C0-DAC4-ED67BA61858B}"/>
              </a:ext>
            </a:extLst>
          </p:cNvPr>
          <p:cNvSpPr txBox="1"/>
          <p:nvPr/>
        </p:nvSpPr>
        <p:spPr>
          <a:xfrm>
            <a:off x="-1157878" y="4632885"/>
            <a:ext cx="74916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800" dirty="0"/>
              <a:t>huit-mille-cinq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6E403F66-5DAA-E1DE-8C38-4B736C7F950A}"/>
              </a:ext>
            </a:extLst>
          </p:cNvPr>
          <p:cNvSpPr txBox="1"/>
          <p:nvPr/>
        </p:nvSpPr>
        <p:spPr>
          <a:xfrm>
            <a:off x="4572000" y="4448218"/>
            <a:ext cx="44976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7200" b="1" dirty="0">
                <a:solidFill>
                  <a:srgbClr val="C00000"/>
                </a:solidFill>
                <a:sym typeface="Webdings" panose="05030102010509060703" pitchFamily="18" charset="2"/>
              </a:rPr>
              <a:t>8005</a:t>
            </a:r>
            <a:endParaRPr lang="fr-FR" sz="116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146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8/8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94B11922-F265-1DED-3CE6-CD777949041A}"/>
              </a:ext>
            </a:extLst>
          </p:cNvPr>
          <p:cNvSpPr txBox="1"/>
          <p:nvPr/>
        </p:nvSpPr>
        <p:spPr>
          <a:xfrm>
            <a:off x="1191730" y="1463754"/>
            <a:ext cx="652977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/>
              <a:t>cent-soixante-douze</a:t>
            </a:r>
          </a:p>
        </p:txBody>
      </p:sp>
      <p:sp>
        <p:nvSpPr>
          <p:cNvPr id="11" name="Titre 1">
            <a:extLst>
              <a:ext uri="{FF2B5EF4-FFF2-40B4-BE49-F238E27FC236}">
                <a16:creationId xmlns:a16="http://schemas.microsoft.com/office/drawing/2014/main" id="{9DC9B430-4F10-98C4-F2A8-1D2209C2C4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17394" y="221078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/>
              <a:t>Écris le nombre. 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2AAF43E-C746-10FC-600B-3A6D8D9FCF03}"/>
              </a:ext>
            </a:extLst>
          </p:cNvPr>
          <p:cNvSpPr/>
          <p:nvPr/>
        </p:nvSpPr>
        <p:spPr>
          <a:xfrm>
            <a:off x="88292" y="354703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13" name="Connecteur droit 12">
            <a:extLst>
              <a:ext uri="{FF2B5EF4-FFF2-40B4-BE49-F238E27FC236}">
                <a16:creationId xmlns:a16="http://schemas.microsoft.com/office/drawing/2014/main" id="{56B66E09-2F84-9A2A-9B81-C8873E892EFE}"/>
              </a:ext>
            </a:extLst>
          </p:cNvPr>
          <p:cNvCxnSpPr>
            <a:cxnSpLocks/>
          </p:cNvCxnSpPr>
          <p:nvPr/>
        </p:nvCxnSpPr>
        <p:spPr>
          <a:xfrm>
            <a:off x="88292" y="3429000"/>
            <a:ext cx="896741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4" name="Rectangle 13">
            <a:extLst>
              <a:ext uri="{FF2B5EF4-FFF2-40B4-BE49-F238E27FC236}">
                <a16:creationId xmlns:a16="http://schemas.microsoft.com/office/drawing/2014/main" id="{5C392DA1-7063-2071-C9F0-2C27C378C96A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8FF8BA85-F089-4AF8-87EC-BE85414124B1}"/>
              </a:ext>
            </a:extLst>
          </p:cNvPr>
          <p:cNvSpPr txBox="1"/>
          <p:nvPr/>
        </p:nvSpPr>
        <p:spPr>
          <a:xfrm>
            <a:off x="1109072" y="4544077"/>
            <a:ext cx="74916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800" dirty="0"/>
              <a:t>mille-soixante-douze</a:t>
            </a:r>
          </a:p>
        </p:txBody>
      </p:sp>
    </p:spTree>
    <p:extLst>
      <p:ext uri="{BB962C8B-B14F-4D97-AF65-F5344CB8AC3E}">
        <p14:creationId xmlns:p14="http://schemas.microsoft.com/office/powerpoint/2010/main" val="377551571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51036" y="276440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/>
              <a:t>8/8</a:t>
            </a:r>
            <a:endParaRPr lang="fr-FR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A79D70-C9B1-5999-7356-4784B9B79A3D}"/>
              </a:ext>
            </a:extLst>
          </p:cNvPr>
          <p:cNvSpPr txBox="1"/>
          <p:nvPr/>
        </p:nvSpPr>
        <p:spPr>
          <a:xfrm>
            <a:off x="6280678" y="909206"/>
            <a:ext cx="3173942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1600" b="1" dirty="0">
                <a:solidFill>
                  <a:srgbClr val="C00000"/>
                </a:solidFill>
                <a:sym typeface="Webdings" panose="05030102010509060703" pitchFamily="18" charset="2"/>
              </a:rPr>
              <a:t>172</a:t>
            </a:r>
            <a:endParaRPr lang="fr-FR" sz="11600" dirty="0">
              <a:solidFill>
                <a:srgbClr val="C00000"/>
              </a:solidFill>
            </a:endParaRP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3622E7C9-FA12-FA07-8567-F7E60205DDB0}"/>
              </a:ext>
            </a:extLst>
          </p:cNvPr>
          <p:cNvSpPr txBox="1"/>
          <p:nvPr/>
        </p:nvSpPr>
        <p:spPr>
          <a:xfrm>
            <a:off x="0" y="1424117"/>
            <a:ext cx="652977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/>
              <a:t>cent-soixante-douze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9342D8A-E1C1-F680-43B2-3B7F340AD74F}"/>
              </a:ext>
            </a:extLst>
          </p:cNvPr>
          <p:cNvSpPr/>
          <p:nvPr/>
        </p:nvSpPr>
        <p:spPr>
          <a:xfrm>
            <a:off x="88292" y="354703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7" name="Connecteur droit 6">
            <a:extLst>
              <a:ext uri="{FF2B5EF4-FFF2-40B4-BE49-F238E27FC236}">
                <a16:creationId xmlns:a16="http://schemas.microsoft.com/office/drawing/2014/main" id="{64FB036D-32CD-D9CB-E710-33A04FD8BC6B}"/>
              </a:ext>
            </a:extLst>
          </p:cNvPr>
          <p:cNvCxnSpPr>
            <a:cxnSpLocks/>
          </p:cNvCxnSpPr>
          <p:nvPr/>
        </p:nvCxnSpPr>
        <p:spPr>
          <a:xfrm>
            <a:off x="88292" y="3429000"/>
            <a:ext cx="896741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" name="Rectangle 7">
            <a:extLst>
              <a:ext uri="{FF2B5EF4-FFF2-40B4-BE49-F238E27FC236}">
                <a16:creationId xmlns:a16="http://schemas.microsoft.com/office/drawing/2014/main" id="{A1208D70-6A5E-9C4E-88DD-1FF458AB0218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BE73484F-31A8-613D-CC50-A0AC933628E9}"/>
              </a:ext>
            </a:extLst>
          </p:cNvPr>
          <p:cNvSpPr txBox="1"/>
          <p:nvPr/>
        </p:nvSpPr>
        <p:spPr>
          <a:xfrm>
            <a:off x="5083613" y="4359411"/>
            <a:ext cx="44976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7200" b="1" dirty="0">
                <a:solidFill>
                  <a:srgbClr val="C00000"/>
                </a:solidFill>
                <a:sym typeface="Webdings" panose="05030102010509060703" pitchFamily="18" charset="2"/>
              </a:rPr>
              <a:t>1072</a:t>
            </a:r>
            <a:endParaRPr lang="fr-FR" sz="11600" dirty="0">
              <a:solidFill>
                <a:srgbClr val="C00000"/>
              </a:solidFill>
            </a:endParaRP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CD735288-1065-52CA-850B-4452464AAE2C}"/>
              </a:ext>
            </a:extLst>
          </p:cNvPr>
          <p:cNvSpPr txBox="1"/>
          <p:nvPr/>
        </p:nvSpPr>
        <p:spPr>
          <a:xfrm>
            <a:off x="-634003" y="4544076"/>
            <a:ext cx="74916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800" dirty="0"/>
              <a:t>mille-soixante-douze</a:t>
            </a:r>
          </a:p>
        </p:txBody>
      </p:sp>
    </p:spTree>
    <p:extLst>
      <p:ext uri="{BB962C8B-B14F-4D97-AF65-F5344CB8AC3E}">
        <p14:creationId xmlns:p14="http://schemas.microsoft.com/office/powerpoint/2010/main" val="30343031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17394" y="221078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/>
              <a:t>Écris le nombre.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1/8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C312639D-F142-85AC-5D39-C546019413E5}"/>
              </a:ext>
            </a:extLst>
          </p:cNvPr>
          <p:cNvSpPr txBox="1"/>
          <p:nvPr/>
        </p:nvSpPr>
        <p:spPr>
          <a:xfrm>
            <a:off x="967731" y="1541719"/>
            <a:ext cx="75496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/>
              <a:t>soixante-douze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279F01F-5B02-183C-625A-372B8B3F58F1}"/>
              </a:ext>
            </a:extLst>
          </p:cNvPr>
          <p:cNvSpPr/>
          <p:nvPr/>
        </p:nvSpPr>
        <p:spPr>
          <a:xfrm>
            <a:off x="88292" y="354703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6" name="Connecteur droit 5">
            <a:extLst>
              <a:ext uri="{FF2B5EF4-FFF2-40B4-BE49-F238E27FC236}">
                <a16:creationId xmlns:a16="http://schemas.microsoft.com/office/drawing/2014/main" id="{5916BEC2-98D6-8454-106F-1948693F1961}"/>
              </a:ext>
            </a:extLst>
          </p:cNvPr>
          <p:cNvCxnSpPr>
            <a:cxnSpLocks/>
          </p:cNvCxnSpPr>
          <p:nvPr/>
        </p:nvCxnSpPr>
        <p:spPr>
          <a:xfrm>
            <a:off x="88292" y="3429000"/>
            <a:ext cx="896741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7" name="Rectangle 6">
            <a:extLst>
              <a:ext uri="{FF2B5EF4-FFF2-40B4-BE49-F238E27FC236}">
                <a16:creationId xmlns:a16="http://schemas.microsoft.com/office/drawing/2014/main" id="{0F236578-84BB-EDF1-5D86-8CBA15C295C6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4ED73D6C-E16D-59A0-210E-F7D5AA8AF8C6}"/>
              </a:ext>
            </a:extLst>
          </p:cNvPr>
          <p:cNvSpPr txBox="1"/>
          <p:nvPr/>
        </p:nvSpPr>
        <p:spPr>
          <a:xfrm>
            <a:off x="2519915" y="4174745"/>
            <a:ext cx="444533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800" dirty="0"/>
              <a:t>mille-soixante-douze</a:t>
            </a:r>
          </a:p>
        </p:txBody>
      </p:sp>
    </p:spTree>
    <p:extLst>
      <p:ext uri="{BB962C8B-B14F-4D97-AF65-F5344CB8AC3E}">
        <p14:creationId xmlns:p14="http://schemas.microsoft.com/office/powerpoint/2010/main" val="21517460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90859" y="227108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1/8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A79D70-C9B1-5999-7356-4784B9B79A3D}"/>
              </a:ext>
            </a:extLst>
          </p:cNvPr>
          <p:cNvSpPr txBox="1"/>
          <p:nvPr/>
        </p:nvSpPr>
        <p:spPr>
          <a:xfrm>
            <a:off x="6310506" y="1028811"/>
            <a:ext cx="1844102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1600" b="1" dirty="0">
                <a:solidFill>
                  <a:srgbClr val="C00000"/>
                </a:solidFill>
                <a:sym typeface="Webdings" panose="05030102010509060703" pitchFamily="18" charset="2"/>
              </a:rPr>
              <a:t>72</a:t>
            </a:r>
            <a:endParaRPr lang="fr-FR" sz="11600" dirty="0">
              <a:solidFill>
                <a:srgbClr val="C00000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F20B2AD-64A9-1317-4B7A-0F18DD21513F}"/>
              </a:ext>
            </a:extLst>
          </p:cNvPr>
          <p:cNvSpPr/>
          <p:nvPr/>
        </p:nvSpPr>
        <p:spPr>
          <a:xfrm>
            <a:off x="88292" y="354703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7" name="Connecteur droit 6">
            <a:extLst>
              <a:ext uri="{FF2B5EF4-FFF2-40B4-BE49-F238E27FC236}">
                <a16:creationId xmlns:a16="http://schemas.microsoft.com/office/drawing/2014/main" id="{C85893B5-ACD0-274E-6CDC-23103599DDB8}"/>
              </a:ext>
            </a:extLst>
          </p:cNvPr>
          <p:cNvCxnSpPr>
            <a:cxnSpLocks/>
          </p:cNvCxnSpPr>
          <p:nvPr/>
        </p:nvCxnSpPr>
        <p:spPr>
          <a:xfrm>
            <a:off x="88292" y="3429000"/>
            <a:ext cx="896741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" name="Rectangle 7">
            <a:extLst>
              <a:ext uri="{FF2B5EF4-FFF2-40B4-BE49-F238E27FC236}">
                <a16:creationId xmlns:a16="http://schemas.microsoft.com/office/drawing/2014/main" id="{7987D93B-6713-CD0F-C840-613E64A156BF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ACF511A2-1F43-BB37-14EB-9C5E3F94245B}"/>
              </a:ext>
            </a:extLst>
          </p:cNvPr>
          <p:cNvSpPr txBox="1"/>
          <p:nvPr/>
        </p:nvSpPr>
        <p:spPr>
          <a:xfrm>
            <a:off x="-852523" y="1413532"/>
            <a:ext cx="75496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/>
              <a:t>soixante-douze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C93D30BD-0DC4-386E-610E-E09DAA97FA67}"/>
              </a:ext>
            </a:extLst>
          </p:cNvPr>
          <p:cNvSpPr txBox="1"/>
          <p:nvPr/>
        </p:nvSpPr>
        <p:spPr>
          <a:xfrm>
            <a:off x="481565" y="4174745"/>
            <a:ext cx="444533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800" dirty="0"/>
              <a:t>mille-soixante-douze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1A64AD72-9D83-B250-7484-F1238811AA30}"/>
              </a:ext>
            </a:extLst>
          </p:cNvPr>
          <p:cNvSpPr txBox="1"/>
          <p:nvPr/>
        </p:nvSpPr>
        <p:spPr>
          <a:xfrm>
            <a:off x="5083390" y="4428806"/>
            <a:ext cx="367468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7200" b="1" dirty="0">
                <a:solidFill>
                  <a:srgbClr val="C00000"/>
                </a:solidFill>
                <a:sym typeface="Webdings" panose="05030102010509060703" pitchFamily="18" charset="2"/>
              </a:rPr>
              <a:t>1072</a:t>
            </a:r>
            <a:endParaRPr lang="fr-FR" sz="116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47568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2/8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C312639D-F142-85AC-5D39-C546019413E5}"/>
              </a:ext>
            </a:extLst>
          </p:cNvPr>
          <p:cNvSpPr txBox="1"/>
          <p:nvPr/>
        </p:nvSpPr>
        <p:spPr>
          <a:xfrm>
            <a:off x="1077026" y="1344428"/>
            <a:ext cx="749168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/>
              <a:t>quatre-vingt-deux</a:t>
            </a:r>
          </a:p>
        </p:txBody>
      </p:sp>
      <p:sp>
        <p:nvSpPr>
          <p:cNvPr id="7" name="Titre 1">
            <a:extLst>
              <a:ext uri="{FF2B5EF4-FFF2-40B4-BE49-F238E27FC236}">
                <a16:creationId xmlns:a16="http://schemas.microsoft.com/office/drawing/2014/main" id="{E5685390-7A54-564C-618E-AE30806F2A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17394" y="221078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/>
              <a:t>Écris le nombre. 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E77B37C-51C9-57E8-7700-E0F5205A3538}"/>
              </a:ext>
            </a:extLst>
          </p:cNvPr>
          <p:cNvSpPr/>
          <p:nvPr/>
        </p:nvSpPr>
        <p:spPr>
          <a:xfrm>
            <a:off x="88292" y="354703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9" name="Connecteur droit 8">
            <a:extLst>
              <a:ext uri="{FF2B5EF4-FFF2-40B4-BE49-F238E27FC236}">
                <a16:creationId xmlns:a16="http://schemas.microsoft.com/office/drawing/2014/main" id="{1DD662A4-D2AF-E1F4-7CEB-3487BD901337}"/>
              </a:ext>
            </a:extLst>
          </p:cNvPr>
          <p:cNvCxnSpPr>
            <a:cxnSpLocks/>
          </p:cNvCxnSpPr>
          <p:nvPr/>
        </p:nvCxnSpPr>
        <p:spPr>
          <a:xfrm>
            <a:off x="88292" y="3429000"/>
            <a:ext cx="896741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71D54B4C-49C9-3016-4220-BC289E23AAE0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94A8E537-54E5-9F68-FA30-33F5580EC48E}"/>
              </a:ext>
            </a:extLst>
          </p:cNvPr>
          <p:cNvSpPr txBox="1"/>
          <p:nvPr/>
        </p:nvSpPr>
        <p:spPr>
          <a:xfrm>
            <a:off x="880472" y="4174745"/>
            <a:ext cx="749168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800" dirty="0"/>
              <a:t>deux-mille-cent-</a:t>
            </a:r>
          </a:p>
          <a:p>
            <a:pPr algn="ctr"/>
            <a:r>
              <a:rPr lang="fr-FR" sz="4800" dirty="0"/>
              <a:t>quatre-vingt-deux</a:t>
            </a:r>
          </a:p>
        </p:txBody>
      </p:sp>
    </p:spTree>
    <p:extLst>
      <p:ext uri="{BB962C8B-B14F-4D97-AF65-F5344CB8AC3E}">
        <p14:creationId xmlns:p14="http://schemas.microsoft.com/office/powerpoint/2010/main" val="37320514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10035" y="259799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2/8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A79D70-C9B1-5999-7356-4784B9B79A3D}"/>
              </a:ext>
            </a:extLst>
          </p:cNvPr>
          <p:cNvSpPr txBox="1"/>
          <p:nvPr/>
        </p:nvSpPr>
        <p:spPr>
          <a:xfrm>
            <a:off x="6631334" y="856390"/>
            <a:ext cx="1844102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1600" b="1" dirty="0">
                <a:solidFill>
                  <a:srgbClr val="C00000"/>
                </a:solidFill>
                <a:sym typeface="Webdings" panose="05030102010509060703" pitchFamily="18" charset="2"/>
              </a:rPr>
              <a:t>82</a:t>
            </a:r>
            <a:endParaRPr lang="fr-FR" sz="11600" dirty="0">
              <a:solidFill>
                <a:srgbClr val="C00000"/>
              </a:solidFill>
            </a:endParaRP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F66135CC-1AC8-DBA6-1C9B-5CAED5CCEEBA}"/>
              </a:ext>
            </a:extLst>
          </p:cNvPr>
          <p:cNvSpPr txBox="1"/>
          <p:nvPr/>
        </p:nvSpPr>
        <p:spPr>
          <a:xfrm>
            <a:off x="-646999" y="1287278"/>
            <a:ext cx="749168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/>
              <a:t>quatre-vingt-deux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3113B7C-00EF-CDCB-196A-D753686D8E3C}"/>
              </a:ext>
            </a:extLst>
          </p:cNvPr>
          <p:cNvSpPr/>
          <p:nvPr/>
        </p:nvSpPr>
        <p:spPr>
          <a:xfrm>
            <a:off x="88292" y="354703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F1EABDEE-AA97-783D-26BB-11D8FEAB6AC5}"/>
              </a:ext>
            </a:extLst>
          </p:cNvPr>
          <p:cNvCxnSpPr>
            <a:cxnSpLocks/>
          </p:cNvCxnSpPr>
          <p:nvPr/>
        </p:nvCxnSpPr>
        <p:spPr>
          <a:xfrm>
            <a:off x="88292" y="3429000"/>
            <a:ext cx="896741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" name="Rectangle 8">
            <a:extLst>
              <a:ext uri="{FF2B5EF4-FFF2-40B4-BE49-F238E27FC236}">
                <a16:creationId xmlns:a16="http://schemas.microsoft.com/office/drawing/2014/main" id="{CD855C0F-87BD-DCDA-8EFB-55F6CE2391A6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ECFCA9FC-0455-C61D-A05D-E46D77383078}"/>
              </a:ext>
            </a:extLst>
          </p:cNvPr>
          <p:cNvSpPr txBox="1"/>
          <p:nvPr/>
        </p:nvSpPr>
        <p:spPr>
          <a:xfrm>
            <a:off x="-1062628" y="4270935"/>
            <a:ext cx="749168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800" dirty="0"/>
              <a:t>deux-mille-cent-</a:t>
            </a:r>
          </a:p>
          <a:p>
            <a:pPr algn="ctr"/>
            <a:r>
              <a:rPr lang="fr-FR" sz="4800" dirty="0"/>
              <a:t>quatre-vingt-deux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053EAA7F-28F1-C8A1-C47D-C615EFCE25E2}"/>
              </a:ext>
            </a:extLst>
          </p:cNvPr>
          <p:cNvSpPr txBox="1"/>
          <p:nvPr/>
        </p:nvSpPr>
        <p:spPr>
          <a:xfrm>
            <a:off x="4826438" y="4370393"/>
            <a:ext cx="44976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7200" b="1" dirty="0">
                <a:solidFill>
                  <a:srgbClr val="C00000"/>
                </a:solidFill>
                <a:sym typeface="Webdings" panose="05030102010509060703" pitchFamily="18" charset="2"/>
              </a:rPr>
              <a:t>2182</a:t>
            </a:r>
            <a:endParaRPr lang="fr-FR" sz="116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933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3/8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97795BF2-032D-6F67-DE7B-B63A4DF81F64}"/>
              </a:ext>
            </a:extLst>
          </p:cNvPr>
          <p:cNvSpPr txBox="1"/>
          <p:nvPr/>
        </p:nvSpPr>
        <p:spPr>
          <a:xfrm>
            <a:off x="826160" y="1344428"/>
            <a:ext cx="749168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/>
              <a:t>quatre-vingt-dix-sept</a:t>
            </a:r>
          </a:p>
        </p:txBody>
      </p:sp>
      <p:sp>
        <p:nvSpPr>
          <p:cNvPr id="4" name="Titre 1">
            <a:extLst>
              <a:ext uri="{FF2B5EF4-FFF2-40B4-BE49-F238E27FC236}">
                <a16:creationId xmlns:a16="http://schemas.microsoft.com/office/drawing/2014/main" id="{0656FD5B-6379-1450-94B2-1252B1C87E75}"/>
              </a:ext>
            </a:extLst>
          </p:cNvPr>
          <p:cNvSpPr txBox="1">
            <a:spLocks/>
          </p:cNvSpPr>
          <p:nvPr/>
        </p:nvSpPr>
        <p:spPr>
          <a:xfrm>
            <a:off x="3417394" y="221078"/>
            <a:ext cx="7886700" cy="54135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sz="3200" dirty="0"/>
              <a:t>Écris le nombre. 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14CBFFE-9635-2FE3-0A7B-A220DBC7CD59}"/>
              </a:ext>
            </a:extLst>
          </p:cNvPr>
          <p:cNvSpPr/>
          <p:nvPr/>
        </p:nvSpPr>
        <p:spPr>
          <a:xfrm>
            <a:off x="88292" y="354703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7" name="Connecteur droit 6">
            <a:extLst>
              <a:ext uri="{FF2B5EF4-FFF2-40B4-BE49-F238E27FC236}">
                <a16:creationId xmlns:a16="http://schemas.microsoft.com/office/drawing/2014/main" id="{10D69404-42A8-28F8-47FA-2482A6ABFBB2}"/>
              </a:ext>
            </a:extLst>
          </p:cNvPr>
          <p:cNvCxnSpPr>
            <a:cxnSpLocks/>
          </p:cNvCxnSpPr>
          <p:nvPr/>
        </p:nvCxnSpPr>
        <p:spPr>
          <a:xfrm>
            <a:off x="88292" y="3429000"/>
            <a:ext cx="896741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" name="Rectangle 7">
            <a:extLst>
              <a:ext uri="{FF2B5EF4-FFF2-40B4-BE49-F238E27FC236}">
                <a16:creationId xmlns:a16="http://schemas.microsoft.com/office/drawing/2014/main" id="{8343B73F-E1AB-C927-B72A-B4AEEBC8699D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C2EE57C1-3D55-1EEF-515D-43D39A887291}"/>
              </a:ext>
            </a:extLst>
          </p:cNvPr>
          <p:cNvSpPr txBox="1"/>
          <p:nvPr/>
        </p:nvSpPr>
        <p:spPr>
          <a:xfrm>
            <a:off x="1013822" y="4036913"/>
            <a:ext cx="749168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800" dirty="0"/>
              <a:t>cinq-mille-six-cent-</a:t>
            </a:r>
          </a:p>
          <a:p>
            <a:pPr algn="ctr"/>
            <a:r>
              <a:rPr lang="fr-FR" sz="4800" dirty="0"/>
              <a:t>vingt-deux</a:t>
            </a:r>
          </a:p>
        </p:txBody>
      </p:sp>
    </p:spTree>
    <p:extLst>
      <p:ext uri="{BB962C8B-B14F-4D97-AF65-F5344CB8AC3E}">
        <p14:creationId xmlns:p14="http://schemas.microsoft.com/office/powerpoint/2010/main" val="9468663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17661" y="249719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72153" y="6490151"/>
            <a:ext cx="771847" cy="367849"/>
          </a:xfrm>
        </p:spPr>
        <p:txBody>
          <a:bodyPr/>
          <a:lstStyle/>
          <a:p>
            <a:r>
              <a:rPr lang="fr-FR" dirty="0"/>
              <a:t>3/8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A79D70-C9B1-5999-7356-4784B9B79A3D}"/>
              </a:ext>
            </a:extLst>
          </p:cNvPr>
          <p:cNvSpPr txBox="1"/>
          <p:nvPr/>
        </p:nvSpPr>
        <p:spPr>
          <a:xfrm>
            <a:off x="6902635" y="959707"/>
            <a:ext cx="1844102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1600" b="1" dirty="0">
                <a:solidFill>
                  <a:srgbClr val="C00000"/>
                </a:solidFill>
                <a:sym typeface="Webdings" panose="05030102010509060703" pitchFamily="18" charset="2"/>
              </a:rPr>
              <a:t>97</a:t>
            </a:r>
            <a:endParaRPr lang="fr-FR" sz="11600" dirty="0">
              <a:solidFill>
                <a:srgbClr val="C00000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73CFDC2-4098-CD52-9054-FCEDF92D27DE}"/>
              </a:ext>
            </a:extLst>
          </p:cNvPr>
          <p:cNvSpPr/>
          <p:nvPr/>
        </p:nvSpPr>
        <p:spPr>
          <a:xfrm>
            <a:off x="88292" y="354703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7" name="Connecteur droit 6">
            <a:extLst>
              <a:ext uri="{FF2B5EF4-FFF2-40B4-BE49-F238E27FC236}">
                <a16:creationId xmlns:a16="http://schemas.microsoft.com/office/drawing/2014/main" id="{36EE568D-F3F9-E4D0-E1F9-F38F4CF8824B}"/>
              </a:ext>
            </a:extLst>
          </p:cNvPr>
          <p:cNvCxnSpPr>
            <a:cxnSpLocks/>
          </p:cNvCxnSpPr>
          <p:nvPr/>
        </p:nvCxnSpPr>
        <p:spPr>
          <a:xfrm>
            <a:off x="88292" y="3429000"/>
            <a:ext cx="896741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" name="Rectangle 7">
            <a:extLst>
              <a:ext uri="{FF2B5EF4-FFF2-40B4-BE49-F238E27FC236}">
                <a16:creationId xmlns:a16="http://schemas.microsoft.com/office/drawing/2014/main" id="{7B781C5B-7470-6C9C-FCB3-233C26A40E3F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2AA24EA8-4CAA-B225-1AF9-32A2652DA371}"/>
              </a:ext>
            </a:extLst>
          </p:cNvPr>
          <p:cNvSpPr txBox="1"/>
          <p:nvPr/>
        </p:nvSpPr>
        <p:spPr>
          <a:xfrm>
            <a:off x="-328179" y="1485843"/>
            <a:ext cx="749168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/>
              <a:t>quatre-vingt-dix-sept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F6F7BD60-F841-A183-7E40-48C529196971}"/>
              </a:ext>
            </a:extLst>
          </p:cNvPr>
          <p:cNvSpPr txBox="1"/>
          <p:nvPr/>
        </p:nvSpPr>
        <p:spPr>
          <a:xfrm>
            <a:off x="-814978" y="4270935"/>
            <a:ext cx="749168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800" dirty="0"/>
              <a:t>cinq-mille-six-cent-</a:t>
            </a:r>
          </a:p>
          <a:p>
            <a:pPr algn="ctr"/>
            <a:r>
              <a:rPr lang="fr-FR" sz="4800" dirty="0"/>
              <a:t>vingt-deux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922C4DA0-A0A7-E2A7-BFCA-9AA93EE2A570}"/>
              </a:ext>
            </a:extLst>
          </p:cNvPr>
          <p:cNvSpPr txBox="1"/>
          <p:nvPr/>
        </p:nvSpPr>
        <p:spPr>
          <a:xfrm>
            <a:off x="4914678" y="4539265"/>
            <a:ext cx="44976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7200" b="1" dirty="0">
                <a:solidFill>
                  <a:srgbClr val="C00000"/>
                </a:solidFill>
                <a:sym typeface="Webdings" panose="05030102010509060703" pitchFamily="18" charset="2"/>
              </a:rPr>
              <a:t>5622</a:t>
            </a:r>
            <a:endParaRPr lang="fr-FR" sz="116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97978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4/8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C312639D-F142-85AC-5D39-C546019413E5}"/>
              </a:ext>
            </a:extLst>
          </p:cNvPr>
          <p:cNvSpPr txBox="1"/>
          <p:nvPr/>
        </p:nvSpPr>
        <p:spPr>
          <a:xfrm>
            <a:off x="916585" y="1587886"/>
            <a:ext cx="652977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/>
              <a:t>cent-vingt-trois</a:t>
            </a:r>
          </a:p>
        </p:txBody>
      </p:sp>
      <p:sp>
        <p:nvSpPr>
          <p:cNvPr id="11" name="Titre 1">
            <a:extLst>
              <a:ext uri="{FF2B5EF4-FFF2-40B4-BE49-F238E27FC236}">
                <a16:creationId xmlns:a16="http://schemas.microsoft.com/office/drawing/2014/main" id="{A22170F5-037C-7C55-50E8-F5617AC04A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17394" y="221078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/>
              <a:t>Écris le nombre. 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A87C8E2-E041-4F6E-11F6-3EA935F0E3F0}"/>
              </a:ext>
            </a:extLst>
          </p:cNvPr>
          <p:cNvSpPr/>
          <p:nvPr/>
        </p:nvSpPr>
        <p:spPr>
          <a:xfrm>
            <a:off x="88292" y="354703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13" name="Connecteur droit 12">
            <a:extLst>
              <a:ext uri="{FF2B5EF4-FFF2-40B4-BE49-F238E27FC236}">
                <a16:creationId xmlns:a16="http://schemas.microsoft.com/office/drawing/2014/main" id="{3B2E3A20-3E6B-7EBE-DD34-27CF015ECFF4}"/>
              </a:ext>
            </a:extLst>
          </p:cNvPr>
          <p:cNvCxnSpPr>
            <a:cxnSpLocks/>
          </p:cNvCxnSpPr>
          <p:nvPr/>
        </p:nvCxnSpPr>
        <p:spPr>
          <a:xfrm>
            <a:off x="88292" y="3429000"/>
            <a:ext cx="896741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4" name="Rectangle 13">
            <a:extLst>
              <a:ext uri="{FF2B5EF4-FFF2-40B4-BE49-F238E27FC236}">
                <a16:creationId xmlns:a16="http://schemas.microsoft.com/office/drawing/2014/main" id="{BF1ECE51-5772-3970-2D28-8F7F423482BD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F2FAC420-6EE6-FD1B-C5EE-C99131B658EB}"/>
              </a:ext>
            </a:extLst>
          </p:cNvPr>
          <p:cNvSpPr txBox="1"/>
          <p:nvPr/>
        </p:nvSpPr>
        <p:spPr>
          <a:xfrm>
            <a:off x="435634" y="4613835"/>
            <a:ext cx="74916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800" dirty="0"/>
              <a:t>neuf-mille-trois-cent</a:t>
            </a:r>
          </a:p>
        </p:txBody>
      </p:sp>
    </p:spTree>
    <p:extLst>
      <p:ext uri="{BB962C8B-B14F-4D97-AF65-F5344CB8AC3E}">
        <p14:creationId xmlns:p14="http://schemas.microsoft.com/office/powerpoint/2010/main" val="13696163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51011" y="305834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4/8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A79D70-C9B1-5999-7356-4784B9B79A3D}"/>
              </a:ext>
            </a:extLst>
          </p:cNvPr>
          <p:cNvSpPr txBox="1"/>
          <p:nvPr/>
        </p:nvSpPr>
        <p:spPr>
          <a:xfrm>
            <a:off x="5746849" y="1120675"/>
            <a:ext cx="2625303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1600" b="1" dirty="0">
                <a:solidFill>
                  <a:srgbClr val="C00000"/>
                </a:solidFill>
                <a:sym typeface="Webdings" panose="05030102010509060703" pitchFamily="18" charset="2"/>
              </a:rPr>
              <a:t>123</a:t>
            </a:r>
            <a:endParaRPr lang="fr-FR" sz="11600" dirty="0">
              <a:solidFill>
                <a:srgbClr val="C00000"/>
              </a:solidFill>
            </a:endParaRP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E5AF6567-1660-831F-ED2B-3D039C857222}"/>
              </a:ext>
            </a:extLst>
          </p:cNvPr>
          <p:cNvSpPr txBox="1"/>
          <p:nvPr/>
        </p:nvSpPr>
        <p:spPr>
          <a:xfrm>
            <a:off x="-502640" y="1551563"/>
            <a:ext cx="652977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/>
              <a:t>cent-vingt-trois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0A6DB99-2758-85F9-F4E8-B9B1B4FE34BD}"/>
              </a:ext>
            </a:extLst>
          </p:cNvPr>
          <p:cNvSpPr/>
          <p:nvPr/>
        </p:nvSpPr>
        <p:spPr>
          <a:xfrm>
            <a:off x="88292" y="354703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7" name="Connecteur droit 6">
            <a:extLst>
              <a:ext uri="{FF2B5EF4-FFF2-40B4-BE49-F238E27FC236}">
                <a16:creationId xmlns:a16="http://schemas.microsoft.com/office/drawing/2014/main" id="{A4B0A114-DDED-61EA-35E6-B70535846724}"/>
              </a:ext>
            </a:extLst>
          </p:cNvPr>
          <p:cNvCxnSpPr>
            <a:cxnSpLocks/>
          </p:cNvCxnSpPr>
          <p:nvPr/>
        </p:nvCxnSpPr>
        <p:spPr>
          <a:xfrm>
            <a:off x="88292" y="3429000"/>
            <a:ext cx="896741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" name="Rectangle 7">
            <a:extLst>
              <a:ext uri="{FF2B5EF4-FFF2-40B4-BE49-F238E27FC236}">
                <a16:creationId xmlns:a16="http://schemas.microsoft.com/office/drawing/2014/main" id="{E2905920-2524-6740-1AF6-A10D30E3783A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B5134918-4F65-0CEB-8672-1EEA06A046F1}"/>
              </a:ext>
            </a:extLst>
          </p:cNvPr>
          <p:cNvSpPr txBox="1"/>
          <p:nvPr/>
        </p:nvSpPr>
        <p:spPr>
          <a:xfrm>
            <a:off x="-776878" y="4613835"/>
            <a:ext cx="74916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800" dirty="0"/>
              <a:t>neuf-mille-trois-cent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FD90734F-3CE4-B921-59D1-08E2F3757C06}"/>
              </a:ext>
            </a:extLst>
          </p:cNvPr>
          <p:cNvSpPr txBox="1"/>
          <p:nvPr/>
        </p:nvSpPr>
        <p:spPr>
          <a:xfrm>
            <a:off x="5197541" y="4429168"/>
            <a:ext cx="44976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7200" b="1" dirty="0">
                <a:solidFill>
                  <a:srgbClr val="C00000"/>
                </a:solidFill>
                <a:sym typeface="Webdings" panose="05030102010509060703" pitchFamily="18" charset="2"/>
              </a:rPr>
              <a:t>9300</a:t>
            </a:r>
            <a:endParaRPr lang="fr-FR" sz="116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04603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0" grpId="0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195</TotalTime>
  <Words>149</Words>
  <Application>Microsoft Office PowerPoint</Application>
  <PresentationFormat>Affichage à l'écran (4:3)</PresentationFormat>
  <Paragraphs>119</Paragraphs>
  <Slides>17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17</vt:i4>
      </vt:variant>
    </vt:vector>
  </HeadingPairs>
  <TitlesOfParts>
    <vt:vector size="23" baseType="lpstr">
      <vt:lpstr>Arial</vt:lpstr>
      <vt:lpstr>Calibri</vt:lpstr>
      <vt:lpstr>Calibri Light</vt:lpstr>
      <vt:lpstr>Webdings</vt:lpstr>
      <vt:lpstr>Wingdings</vt:lpstr>
      <vt:lpstr>Thème Office</vt:lpstr>
      <vt:lpstr>Présentation PowerPoint</vt:lpstr>
      <vt:lpstr>Écris le nombre. </vt:lpstr>
      <vt:lpstr>Correction</vt:lpstr>
      <vt:lpstr>Écris le nombre. </vt:lpstr>
      <vt:lpstr>Correction</vt:lpstr>
      <vt:lpstr>Présentation PowerPoint</vt:lpstr>
      <vt:lpstr>Correction</vt:lpstr>
      <vt:lpstr>Écris le nombre. </vt:lpstr>
      <vt:lpstr>Correction</vt:lpstr>
      <vt:lpstr>Écris le nombre. </vt:lpstr>
      <vt:lpstr>Correction</vt:lpstr>
      <vt:lpstr>Écris le nombre. </vt:lpstr>
      <vt:lpstr>Correction</vt:lpstr>
      <vt:lpstr>Présentation PowerPoint</vt:lpstr>
      <vt:lpstr>Correction</vt:lpstr>
      <vt:lpstr>Écris le nombre. </vt:lpstr>
      <vt:lpstr>Correction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Emmanuelle Petit</cp:lastModifiedBy>
  <cp:revision>36</cp:revision>
  <dcterms:created xsi:type="dcterms:W3CDTF">2023-02-07T14:55:57Z</dcterms:created>
  <dcterms:modified xsi:type="dcterms:W3CDTF">2025-08-09T19:57:27Z</dcterms:modified>
</cp:coreProperties>
</file>